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0"/>
  </p:notesMasterIdLst>
  <p:handoutMasterIdLst>
    <p:handoutMasterId r:id="rId11"/>
  </p:handoutMasterIdLst>
  <p:sldIdLst>
    <p:sldId id="283" r:id="rId5"/>
    <p:sldId id="306" r:id="rId6"/>
    <p:sldId id="311" r:id="rId7"/>
    <p:sldId id="312" r:id="rId8"/>
    <p:sldId id="280" r:id="rId9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06"/>
            <p14:sldId id="311"/>
            <p14:sldId id="312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  <a:srgbClr val="888888"/>
    <a:srgbClr val="FFFFFF"/>
    <a:srgbClr val="000000"/>
    <a:srgbClr val="E9002F"/>
    <a:srgbClr val="595757"/>
    <a:srgbClr val="221815"/>
    <a:srgbClr val="898989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70" d="100"/>
          <a:sy n="70" d="100"/>
        </p:scale>
        <p:origin x="536" y="60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=""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.huawei.com/cn/talent/#/hom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919124" cy="89427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Huawei ICT </a:t>
            </a:r>
            <a:r>
              <a:rPr lang="en-US" altLang="zh-CN" dirty="0">
                <a:solidFill>
                  <a:srgbClr val="C00000"/>
                </a:solidFill>
              </a:rPr>
              <a:t>Competition </a:t>
            </a:r>
            <a:r>
              <a:rPr lang="en-US" altLang="zh-CN" dirty="0" smtClean="0">
                <a:solidFill>
                  <a:srgbClr val="C00000"/>
                </a:solidFill>
              </a:rPr>
              <a:t/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en-US" altLang="zh-CN" dirty="0">
                <a:solidFill>
                  <a:srgbClr val="C00000"/>
                </a:solidFill>
              </a:rPr>
              <a:t>Student </a:t>
            </a:r>
            <a:r>
              <a:rPr lang="en-US" altLang="zh-CN" dirty="0" smtClean="0">
                <a:solidFill>
                  <a:srgbClr val="C00000"/>
                </a:solidFill>
              </a:rPr>
              <a:t>Registration Guide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CE0CEC36-5881-F64A-A70F-904DBA988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Guest </a:t>
            </a:r>
            <a:r>
              <a:rPr lang="en-US" sz="2800" dirty="0"/>
              <a:t>visits ICT Competition homepage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6145" y="1526975"/>
            <a:ext cx="7904472" cy="79231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https://e.huawei.com/cn/talent/#/home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“ICT </a:t>
            </a:r>
            <a:r>
              <a:rPr lang="en-US" altLang="zh-CN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Academy-ICT Competition”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enter the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 Competition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homepage.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45" y="2326952"/>
            <a:ext cx="7904472" cy="37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3. How </a:t>
            </a:r>
            <a:r>
              <a:rPr lang="en-US" altLang="zh-CN" sz="2800" dirty="0"/>
              <a:t>to register for the competition(registered accounts)</a:t>
            </a:r>
          </a:p>
          <a:p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8540442" y="3498796"/>
            <a:ext cx="2922351" cy="3095998"/>
            <a:chOff x="8961687" y="3022691"/>
            <a:chExt cx="3129179" cy="3315116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687" y="3022691"/>
              <a:ext cx="3118955" cy="3315116"/>
            </a:xfrm>
            <a:prstGeom prst="rect">
              <a:avLst/>
            </a:prstGeom>
            <a:ln>
              <a:noFill/>
              <a:prstDash val="lgDash"/>
            </a:ln>
          </p:spPr>
        </p:pic>
        <p:sp>
          <p:nvSpPr>
            <p:cNvPr id="61" name="矩形 60"/>
            <p:cNvSpPr/>
            <p:nvPr/>
          </p:nvSpPr>
          <p:spPr>
            <a:xfrm>
              <a:off x="8961687" y="5981909"/>
              <a:ext cx="3129179" cy="310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42" y="1737766"/>
            <a:ext cx="2922351" cy="1150163"/>
          </a:xfrm>
          <a:prstGeom prst="rect">
            <a:avLst/>
          </a:prstGeom>
          <a:ln>
            <a:noFill/>
          </a:ln>
        </p:spPr>
      </p:pic>
      <p:sp>
        <p:nvSpPr>
          <p:cNvPr id="64" name="右箭头 63"/>
          <p:cNvSpPr/>
          <p:nvPr/>
        </p:nvSpPr>
        <p:spPr bwMode="auto">
          <a:xfrm rot="16200000">
            <a:off x="9824650" y="3011758"/>
            <a:ext cx="360040" cy="28803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3" y="850396"/>
            <a:ext cx="6855101" cy="2389554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 bwMode="auto">
          <a:xfrm flipH="1">
            <a:off x="5576393" y="857784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27" y="3239950"/>
            <a:ext cx="3356013" cy="3112018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 bwMode="auto">
          <a:xfrm flipH="1">
            <a:off x="695513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 flipH="1">
            <a:off x="8131888" y="2382498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5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 flipH="1">
            <a:off x="813188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50" y="3703732"/>
            <a:ext cx="4024794" cy="2337400"/>
          </a:xfrm>
          <a:prstGeom prst="rect">
            <a:avLst/>
          </a:prstGeom>
        </p:spPr>
      </p:pic>
      <p:sp>
        <p:nvSpPr>
          <p:cNvPr id="49" name="KSO_Shape"/>
          <p:cNvSpPr>
            <a:spLocks/>
          </p:cNvSpPr>
          <p:nvPr/>
        </p:nvSpPr>
        <p:spPr bwMode="auto">
          <a:xfrm>
            <a:off x="9860653" y="621934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下箭头 54"/>
          <p:cNvSpPr/>
          <p:nvPr/>
        </p:nvSpPr>
        <p:spPr bwMode="auto">
          <a:xfrm>
            <a:off x="2390158" y="2968425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3462869" y="4650750"/>
            <a:ext cx="567270" cy="29378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 flipH="1">
            <a:off x="371350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532696"/>
          </a:xfrm>
        </p:spPr>
        <p:txBody>
          <a:bodyPr/>
          <a:lstStyle/>
          <a:p>
            <a:r>
              <a:rPr lang="en-US" altLang="zh-CN" dirty="0" smtClean="0"/>
              <a:t>4. Replenishment Information</a:t>
            </a:r>
            <a:endParaRPr lang="en-US" altLang="zh-CN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980948" y="842640"/>
            <a:ext cx="3650485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Complete your basic info and enter Learning Space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41" y="988830"/>
            <a:ext cx="4361468" cy="2552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436558" y="2770288"/>
            <a:ext cx="1067584" cy="430112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椭圆 16"/>
          <p:cNvSpPr/>
          <p:nvPr/>
        </p:nvSpPr>
        <p:spPr bwMode="auto">
          <a:xfrm flipH="1">
            <a:off x="2081291" y="286209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811830" y="2917054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 flipH="1">
            <a:off x="5649109" y="5146078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65559" y="1215986"/>
            <a:ext cx="3481264" cy="2172468"/>
            <a:chOff x="6424736" y="988831"/>
            <a:chExt cx="3481264" cy="21724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6" t="12441" r="22764" b="29351"/>
            <a:stretch/>
          </p:blipFill>
          <p:spPr>
            <a:xfrm>
              <a:off x="6424736" y="988831"/>
              <a:ext cx="3481264" cy="217246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8080702" y="2788297"/>
              <a:ext cx="638894" cy="2575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442200" y="2564323"/>
              <a:ext cx="290655" cy="1974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/>
        </p:nvSpPr>
        <p:spPr bwMode="auto">
          <a:xfrm>
            <a:off x="9122447" y="3121571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 flipH="1">
            <a:off x="7633884" y="275371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3" y="4072873"/>
            <a:ext cx="4550067" cy="2375239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8183876" y="3441477"/>
            <a:ext cx="267726" cy="37810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 flipH="1">
            <a:off x="10112662" y="4478069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>
                <a:solidFill>
                  <a:srgbClr val="C00000"/>
                </a:solidFill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6023221" y="1930500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0" y="3819578"/>
            <a:ext cx="4352864" cy="2742339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 bwMode="auto">
          <a:xfrm flipH="1">
            <a:off x="4703248" y="5648564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 smtClean="0">
                <a:solidFill>
                  <a:srgbClr val="C00000"/>
                </a:solidFill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8734643" y="5848052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258639" y="6448112"/>
            <a:ext cx="2750479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Choose your track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0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555</TotalTime>
  <Words>56</Words>
  <Application>Microsoft Office PowerPoint</Application>
  <PresentationFormat>Custom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Microsoft YaHei</vt:lpstr>
      <vt:lpstr>Microsoft YaHei</vt:lpstr>
      <vt:lpstr>黑体</vt:lpstr>
      <vt:lpstr>宋体</vt:lpstr>
      <vt:lpstr>Arial</vt:lpstr>
      <vt:lpstr>Calibri</vt:lpstr>
      <vt:lpstr>Wingdings</vt:lpstr>
      <vt:lpstr>封面页_图片版 </vt:lpstr>
      <vt:lpstr>目录页</vt:lpstr>
      <vt:lpstr>章节页</vt:lpstr>
      <vt:lpstr>结束页</vt:lpstr>
      <vt:lpstr>Huawei ICT Competition  Student Registration Guide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Huawei ICT Competition  Student Operation Guide</dc:title>
  <dc:creator>Tangdan (Terry)</dc:creator>
  <cp:lastModifiedBy>KUBRA HARPUT</cp:lastModifiedBy>
  <cp:revision>22</cp:revision>
  <dcterms:created xsi:type="dcterms:W3CDTF">2021-04-17T01:08:40Z</dcterms:created>
  <dcterms:modified xsi:type="dcterms:W3CDTF">2022-01-21T13:38:42Z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(3)RHOEOUBjtIbPzrjewOIPB/6cdLKY4MjGv/rBlMoNTP0YmwV4nS20UuKdxbWFHBtCWnk1ekyg
TwQSHtfSmy+PoCSaNKse/q1wGf1LfxxhDYcwQB9OUlVK3Gkbfj2RCWAsw9UT1TOWGY8XoUMA
6cVspFOZtp93K0Qn/hPahZi3N1ZTSWNqGF/QntrHxC3cvdd3yR2ewNUYn0NLMpDfICLxN4nm
57+x4ErG6sGLKd5Odb</vt:lpwstr>
  </property>
  <property fmtid="{D5CDD505-2E9C-101B-9397-08002B2CF9AE}" pid="3" name="_2015_ms_pID_7253431">
    <vt:lpwstr>yfD/oaEqmmSL2xa6M/DlYd6YIxcNwqPElcXBcQKA2MDpmKZMEiKSMO
yJ1B5AYbJz+rpWcXOFsqDlKpgI3ALpPZp7ecNe61JhoeHwHba+k3NgtP0VwO0d3DVJIEQDQ/
hQ7ZNEDRmC8v7En1OQcqm/96zchM1O5xUFXYk/K3De0qjrSkgmJp/wy+UlDNNxIUpIp0iDTG
mE5JVUdLN9Vf7FAeGEzg/H4cDUQZK70qyp6k</vt:lpwstr>
  </property>
  <property fmtid="{D5CDD505-2E9C-101B-9397-08002B2CF9AE}" pid="4" name="_2015_ms_pID_7253432">
    <vt:lpwstr>tA==</vt:lpwstr>
  </property>
</Properties>
</file>